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6" r:id="rId3"/>
    <p:sldId id="271" r:id="rId4"/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10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9BF997-6A4A-42A1-BAC9-D15E80337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461CA8-BAF3-41D4-A914-EFE5C01B2E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CFF586-44D4-4E97-8F14-22619910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C02AF-43B6-4924-8253-3ACA407E1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01009-083A-4E9B-B6A2-9F4531A4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14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CA15A0-E9EE-4409-A968-7A7298184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8A4561-78BA-4EF3-B1A4-467AE50FD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2EAFA-FC87-48F4-B3C8-AB80C28F4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8EEDA-D9AB-4545-AE88-6F6A99AA1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8551C7-4485-465E-9DA8-699E718B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5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52C5B27-F6C8-432C-883C-99505153F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90D026-9983-4443-B8E3-C30D43CBC2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D32245-D143-4DA0-A00C-6CCB94C33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E7086-EF30-4EE1-8465-19DFA6D2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56D81E-5EF1-42EA-9F47-63CABCD9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19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A6343-492B-49EC-8C6A-6D4B36B5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87C7DC-D68D-4BBE-8F71-CC2DCDB63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09FA25-214F-4622-8DD9-62F8BE06E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81EE9-8A41-4431-83D1-56F29622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80E0B9-7574-4672-B9A4-3EA1BDF5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541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762DF-138C-4111-9634-0D8428312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19BE828-C21B-469F-9C53-8E529E852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82A16-1DC6-49D8-92A9-C237851F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AF7D4B-6928-40E8-9391-D1E03C94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848678-9A53-489F-B446-ADA42C86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1A4366-0CCF-43AC-86F2-2F3A4F2B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D5B2A2-4EEF-4936-B4FE-3D003092B2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B6FD35-3D11-48E6-9A31-FAD6CE711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66190C4-1DE3-4754-9BEA-B7D4C899D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B03FB-B47E-4B90-B0B5-A293735B3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ADAEFF-5D7E-4B10-BEA6-186489377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324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ACFE7-307B-4CE1-8A11-2CCE08239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58A09DF-BF50-4B40-B619-44780BBFD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11303C7-EB5C-4A48-94A7-A1874351A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F892086-9AF3-4602-972A-EF7CC20BA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7339EB-F7F0-47D3-AF61-D8AE57C69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A7D6BA-50E1-493A-ADD0-5E0B4A46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B14B36-C4A5-4787-9E31-3726C40DD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D13C7B-AF76-438B-B3A3-97FBC0B5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042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1995F-62AD-4EAC-81D3-91DE35A87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FE64A4-86FA-4423-A7B2-494E2A8A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8C2CA8-CB5F-4D09-BBFD-554528E1B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CAA39B-F256-44FE-943C-A2239F7BC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566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E55F44-756C-4008-8A97-8503F47C1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16F3CA3-3EC5-4465-9A65-F22D65E9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A4FBCB-3D82-4154-AE59-A1DA149A2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908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16708-9586-46C4-82F7-506CE3532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8A427-BA37-41E4-BCC0-2BEB71570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E8BACE-C0FB-4B9B-AC0B-FB51B92BA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112228-7042-4DAF-9D7F-A1239FD7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407E2C-FDFE-4C8D-A7B9-1DDC12252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AF2266-5279-4D91-9E58-233C23BE4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3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5B59F-9125-4FA0-B1B8-035BE02C7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5442F6-05C6-4973-921A-1FAE6884D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F267355-6060-4288-B459-8CA828D40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D56C7E-B199-48FA-A29C-441882409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A63839-5E48-4456-BFF3-D1B00407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882A88-7734-4BF7-BAB8-B89A3E71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41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D29D553-AF7B-4A89-8832-AD105313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CEA3F6-0058-4E24-A8CD-CC10BFF2A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C74287-353F-4E34-B322-9EB231986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87D85-331C-4756-BBB4-F3B6BCF89FEA}" type="datetimeFigureOut">
              <a:rPr lang="zh-CN" altLang="en-US" smtClean="0"/>
              <a:t>2019/1/5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16D455-3E21-4CFB-975D-F5F0A92AA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1E9B40-B17A-420B-90BE-4F51AB8A3B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A4F65-D337-4F7D-9647-8A842A00CA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6912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F79095-95F6-4B60-AF39-2BB52B5A7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r="1" b="11063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837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prestige"/>
      </p:transition>
    </mc:Choice>
    <mc:Fallback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0AB78E-CB8B-48CA-B22D-7FDC976C5D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07" r="1" b="22633"/>
          <a:stretch/>
        </p:blipFill>
        <p:spPr>
          <a:xfrm rot="21480000">
            <a:off x="1137836" y="1003257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2938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Click="0" advTm="2000">
        <p15:prstTrans prst="curtains"/>
      </p:transition>
    </mc:Choice>
    <mc:Fallback>
      <p:transition spd="slow" advClick="0" advTm="2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25AE1F-CE1C-4724-902E-87F4AC73C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0" r="1" b="987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94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wind"/>
      </p:transition>
    </mc:Choice>
    <mc:Fallback>
      <p:transition spd="slow" advClick="0" advTm="2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2C2551-0DED-4708-847C-3C07DCCB2B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00" r="1" b="1293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881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crush"/>
      </p:transition>
    </mc:Choice>
    <mc:Fallback>
      <p:transition spd="slow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11D828-8D24-4330-B6FF-71169624B3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04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847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eelOff"/>
      </p:transition>
    </mc:Choice>
    <mc:Fallback>
      <p:transition spd="slow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757FE01-0AD2-4E67-A3C5-CECE0A1832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53" r="1" b="16486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93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pageCurlDouble"/>
      </p:transition>
    </mc:Choice>
    <mc:Fallback>
      <p:transition spd="slow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F4BA30A-0950-446F-B22A-55F6BDEB6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04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934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000">
        <p15:prstTrans prst="airplane"/>
      </p:transition>
    </mc:Choice>
    <mc:Fallback>
      <p:transition spd="slow" advTm="2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39D33C-3254-4A2C-9D03-83AF32A200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78" r="1" b="616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54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 advTm="2000">
        <p15:prstTrans prst="origami"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DE333-15DA-4F98-83BD-9947D5BF5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9" r="1" b="14861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3265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2000">
        <p15:prstTrans prst="fracture"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5A5AB5-CB3A-4F1B-BC71-8B9992A040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2" r="1" b="1756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72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2000">
        <p:dissolve/>
      </p:transition>
    </mc:Choice>
    <mc:Fallback>
      <p:transition spd="slow" advTm="2000">
        <p:dissolv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46E5653-957F-43AB-B134-D5F7E12EE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5" r="-1" b="-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39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16">
        <p14:ferris dir="l"/>
      </p:transition>
    </mc:Choice>
    <mc:Fallback>
      <p:transition spd="slow" advClick="0" advTm="281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2E1054-C396-4B6D-BC65-E080DB2FF9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4" r="1" b="28255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7683"/>
      </p:ext>
    </p:extLst>
  </p:cSld>
  <p:clrMapOvr>
    <a:masterClrMapping/>
  </p:clrMapOvr>
  <p:transition spd="slow" advClick="0" advTm="213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233D5D-4DBD-4581-B8B2-B2AD05DCB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93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119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3033">
        <p15:prstTrans prst="fallOver"/>
      </p:transition>
    </mc:Choice>
    <mc:Fallback>
      <p:transition spd="slow" advTm="3033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890C1F-A0B3-4C42-8298-2A58BAAAF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7" r="1" b="2051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56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Tm="1687">
        <p:checker/>
      </p:transition>
    </mc:Choice>
    <mc:Fallback>
      <p:transition spd="slow" advTm="1687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A4CD27-AD7F-403D-AAAF-22EDE837A2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93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0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2000">
        <p:blinds dir="vert"/>
      </p:transition>
    </mc:Choice>
    <mc:Fallback>
      <p:transition spd="slow" advTm="2000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50197D-EA1B-4D9B-B290-6A43FCC5A1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5939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396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Click="0" advTm="2000">
        <p15:prstTrans prst="drape"/>
      </p:transition>
    </mc:Choice>
    <mc:Fallback>
      <p:transition spd="slow" advClick="0" advTm="2000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宽屏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等线</vt:lpstr>
      <vt:lpstr>等线 Light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changfu miao</dc:creator>
  <cp:lastModifiedBy>changfu miao</cp:lastModifiedBy>
  <cp:revision>7</cp:revision>
  <dcterms:created xsi:type="dcterms:W3CDTF">2019-01-05T08:01:16Z</dcterms:created>
  <dcterms:modified xsi:type="dcterms:W3CDTF">2019-01-05T09:28:11Z</dcterms:modified>
</cp:coreProperties>
</file>